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71" r:id="rId7"/>
    <p:sldId id="372" r:id="rId8"/>
    <p:sldId id="315" r:id="rId9"/>
    <p:sldId id="296" r:id="rId10"/>
    <p:sldId id="316" r:id="rId11"/>
    <p:sldId id="299" r:id="rId12"/>
    <p:sldId id="302" r:id="rId13"/>
    <p:sldId id="342" r:id="rId14"/>
    <p:sldId id="300" r:id="rId15"/>
    <p:sldId id="301" r:id="rId16"/>
    <p:sldId id="367" r:id="rId17"/>
    <p:sldId id="305" r:id="rId18"/>
    <p:sldId id="303" r:id="rId19"/>
    <p:sldId id="306" r:id="rId20"/>
    <p:sldId id="307" r:id="rId21"/>
    <p:sldId id="308" r:id="rId22"/>
    <p:sldId id="312" r:id="rId23"/>
    <p:sldId id="311" r:id="rId24"/>
    <p:sldId id="309" r:id="rId25"/>
    <p:sldId id="373"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67" d="100"/>
          <a:sy n="67" d="100"/>
        </p:scale>
        <p:origin x="600" y="55"/>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7AA26863-721B-4A81-AC74-CA802ACCB1AD}"/>
    <pc:docChg chg="undo redo custSel addSld delSld modSld sldOrd">
      <pc:chgData name="Scruel Tao" userId="5ea5c98d59b44d4b" providerId="LiveId" clId="{7AA26863-721B-4A81-AC74-CA802ACCB1AD}" dt="2023-12-10T16:07:01.972" v="1150"/>
      <pc:docMkLst>
        <pc:docMk/>
      </pc:docMkLst>
      <pc:sldChg chg="modSp mod">
        <pc:chgData name="Scruel Tao" userId="5ea5c98d59b44d4b" providerId="LiveId" clId="{7AA26863-721B-4A81-AC74-CA802ACCB1AD}" dt="2023-12-03T14:31:39.258" v="1080" actId="21"/>
        <pc:sldMkLst>
          <pc:docMk/>
          <pc:sldMk cId="3219673169" sldId="289"/>
        </pc:sldMkLst>
        <pc:spChg chg="mod">
          <ac:chgData name="Scruel Tao" userId="5ea5c98d59b44d4b" providerId="LiveId" clId="{7AA26863-721B-4A81-AC74-CA802ACCB1AD}" dt="2023-12-03T14:31:39.258" v="1080" actId="21"/>
          <ac:spMkLst>
            <pc:docMk/>
            <pc:sldMk cId="3219673169" sldId="289"/>
            <ac:spMk id="3" creationId="{9E0BA8B8-92DA-1AC9-79B9-A552D184BB54}"/>
          </ac:spMkLst>
        </pc:spChg>
      </pc:sldChg>
      <pc:sldChg chg="modSp mod modAnim">
        <pc:chgData name="Scruel Tao" userId="5ea5c98d59b44d4b" providerId="LiveId" clId="{7AA26863-721B-4A81-AC74-CA802ACCB1AD}" dt="2023-12-03T11:00:36.547" v="21" actId="1076"/>
        <pc:sldMkLst>
          <pc:docMk/>
          <pc:sldMk cId="3618025480" sldId="290"/>
        </pc:sldMkLst>
        <pc:spChg chg="mod">
          <ac:chgData name="Scruel Tao" userId="5ea5c98d59b44d4b" providerId="LiveId" clId="{7AA26863-721B-4A81-AC74-CA802ACCB1AD}" dt="2023-12-03T11:00:29.933" v="20" actId="1076"/>
          <ac:spMkLst>
            <pc:docMk/>
            <pc:sldMk cId="3618025480" sldId="290"/>
            <ac:spMk id="4" creationId="{A5F8834B-6582-0799-1148-476D8BF86F80}"/>
          </ac:spMkLst>
        </pc:spChg>
        <pc:spChg chg="mod">
          <ac:chgData name="Scruel Tao" userId="5ea5c98d59b44d4b" providerId="LiveId" clId="{7AA26863-721B-4A81-AC74-CA802ACCB1AD}" dt="2023-12-03T11:00:36.547" v="21" actId="1076"/>
          <ac:spMkLst>
            <pc:docMk/>
            <pc:sldMk cId="3618025480" sldId="290"/>
            <ac:spMk id="6" creationId="{BA15722F-6B30-710A-1A66-8449F6ADC24F}"/>
          </ac:spMkLst>
        </pc:spChg>
      </pc:sldChg>
      <pc:sldChg chg="addSp delSp modSp mod modTransition addAnim delAnim modAnim modNotesTx">
        <pc:chgData name="Scruel Tao" userId="5ea5c98d59b44d4b" providerId="LiveId" clId="{7AA26863-721B-4A81-AC74-CA802ACCB1AD}" dt="2023-12-03T14:24:49.482" v="851"/>
        <pc:sldMkLst>
          <pc:docMk/>
          <pc:sldMk cId="3075529683" sldId="291"/>
        </pc:sldMkLst>
        <pc:spChg chg="mod">
          <ac:chgData name="Scruel Tao" userId="5ea5c98d59b44d4b" providerId="LiveId" clId="{7AA26863-721B-4A81-AC74-CA802ACCB1AD}" dt="2023-12-03T11:04:47.998" v="109" actId="21"/>
          <ac:spMkLst>
            <pc:docMk/>
            <pc:sldMk cId="3075529683" sldId="291"/>
            <ac:spMk id="3" creationId="{0E2FC508-1AFD-A957-52F2-FA1DEF2A9D27}"/>
          </ac:spMkLst>
        </pc:spChg>
        <pc:spChg chg="mod">
          <ac:chgData name="Scruel Tao" userId="5ea5c98d59b44d4b" providerId="LiveId" clId="{7AA26863-721B-4A81-AC74-CA802ACCB1AD}" dt="2023-12-03T11:07:41.067" v="162" actId="14100"/>
          <ac:spMkLst>
            <pc:docMk/>
            <pc:sldMk cId="3075529683" sldId="291"/>
            <ac:spMk id="4" creationId="{78CF6953-39F3-5C59-5ECF-CFADDD17223F}"/>
          </ac:spMkLst>
        </pc:spChg>
        <pc:spChg chg="add mod">
          <ac:chgData name="Scruel Tao" userId="5ea5c98d59b44d4b" providerId="LiveId" clId="{7AA26863-721B-4A81-AC74-CA802ACCB1AD}" dt="2023-12-03T11:11:13.544" v="190" actId="1076"/>
          <ac:spMkLst>
            <pc:docMk/>
            <pc:sldMk cId="3075529683" sldId="291"/>
            <ac:spMk id="5" creationId="{73FFD4E5-FEB4-7B5B-6E60-3CA31B74863D}"/>
          </ac:spMkLst>
        </pc:spChg>
        <pc:spChg chg="del mod">
          <ac:chgData name="Scruel Tao" userId="5ea5c98d59b44d4b" providerId="LiveId" clId="{7AA26863-721B-4A81-AC74-CA802ACCB1AD}" dt="2023-12-03T11:04:49.772" v="110" actId="21"/>
          <ac:spMkLst>
            <pc:docMk/>
            <pc:sldMk cId="3075529683" sldId="291"/>
            <ac:spMk id="6" creationId="{BF060A13-2F28-828E-9EDD-890333D60CCE}"/>
          </ac:spMkLst>
        </pc:spChg>
        <pc:spChg chg="add mod">
          <ac:chgData name="Scruel Tao" userId="5ea5c98d59b44d4b" providerId="LiveId" clId="{7AA26863-721B-4A81-AC74-CA802ACCB1AD}" dt="2023-12-03T11:07:24.334" v="147" actId="115"/>
          <ac:spMkLst>
            <pc:docMk/>
            <pc:sldMk cId="3075529683" sldId="291"/>
            <ac:spMk id="7" creationId="{54062B34-F3B2-4DE3-F9C6-3D2F835AF1C9}"/>
          </ac:spMkLst>
        </pc:spChg>
      </pc:sldChg>
      <pc:sldChg chg="delSp modSp del mod delAnim">
        <pc:chgData name="Scruel Tao" userId="5ea5c98d59b44d4b" providerId="LiveId" clId="{7AA26863-721B-4A81-AC74-CA802ACCB1AD}" dt="2023-12-03T11:13:10.935" v="248" actId="2696"/>
        <pc:sldMkLst>
          <pc:docMk/>
          <pc:sldMk cId="1719717089" sldId="292"/>
        </pc:sldMkLst>
        <pc:spChg chg="mod">
          <ac:chgData name="Scruel Tao" userId="5ea5c98d59b44d4b" providerId="LiveId" clId="{7AA26863-721B-4A81-AC74-CA802ACCB1AD}" dt="2023-12-03T11:08:53.994" v="171" actId="21"/>
          <ac:spMkLst>
            <pc:docMk/>
            <pc:sldMk cId="1719717089" sldId="292"/>
            <ac:spMk id="4" creationId="{7B547C72-935A-1121-9DD4-CA6298DE8D11}"/>
          </ac:spMkLst>
        </pc:spChg>
        <pc:spChg chg="del">
          <ac:chgData name="Scruel Tao" userId="5ea5c98d59b44d4b" providerId="LiveId" clId="{7AA26863-721B-4A81-AC74-CA802ACCB1AD}" dt="2023-12-03T11:09:01.672" v="173" actId="21"/>
          <ac:spMkLst>
            <pc:docMk/>
            <pc:sldMk cId="1719717089" sldId="292"/>
            <ac:spMk id="7" creationId="{1F375EB7-FCAC-0922-4583-6A4862B794F8}"/>
          </ac:spMkLst>
        </pc:spChg>
        <pc:spChg chg="del">
          <ac:chgData name="Scruel Tao" userId="5ea5c98d59b44d4b" providerId="LiveId" clId="{7AA26863-721B-4A81-AC74-CA802ACCB1AD}" dt="2023-12-03T11:09:01.672" v="173" actId="21"/>
          <ac:spMkLst>
            <pc:docMk/>
            <pc:sldMk cId="1719717089" sldId="292"/>
            <ac:spMk id="8" creationId="{0AA17F78-790F-54E2-373D-AFB31493F81F}"/>
          </ac:spMkLst>
        </pc:spChg>
      </pc:sldChg>
      <pc:sldChg chg="delSp del mod delAnim">
        <pc:chgData name="Scruel Tao" userId="5ea5c98d59b44d4b" providerId="LiveId" clId="{7AA26863-721B-4A81-AC74-CA802ACCB1AD}" dt="2023-12-03T11:13:49.818" v="256" actId="2696"/>
        <pc:sldMkLst>
          <pc:docMk/>
          <pc:sldMk cId="3919481736" sldId="294"/>
        </pc:sldMkLst>
        <pc:spChg chg="del">
          <ac:chgData name="Scruel Tao" userId="5ea5c98d59b44d4b" providerId="LiveId" clId="{7AA26863-721B-4A81-AC74-CA802ACCB1AD}" dt="2023-12-03T11:13:41.341" v="253" actId="21"/>
          <ac:spMkLst>
            <pc:docMk/>
            <pc:sldMk cId="3919481736" sldId="294"/>
            <ac:spMk id="4" creationId="{8D99D329-23B8-2878-45A7-DC689B92A619}"/>
          </ac:spMkLst>
        </pc:spChg>
      </pc:sldChg>
      <pc:sldChg chg="modSp mod modAnim modNotesTx">
        <pc:chgData name="Scruel Tao" userId="5ea5c98d59b44d4b" providerId="LiveId" clId="{7AA26863-721B-4A81-AC74-CA802ACCB1AD}" dt="2023-12-03T11:23:16.260" v="398"/>
        <pc:sldMkLst>
          <pc:docMk/>
          <pc:sldMk cId="4002500917" sldId="300"/>
        </pc:sldMkLst>
        <pc:spChg chg="mod">
          <ac:chgData name="Scruel Tao" userId="5ea5c98d59b44d4b" providerId="LiveId" clId="{7AA26863-721B-4A81-AC74-CA802ACCB1AD}" dt="2023-12-03T11:23:16.260" v="398"/>
          <ac:spMkLst>
            <pc:docMk/>
            <pc:sldMk cId="4002500917" sldId="300"/>
            <ac:spMk id="3" creationId="{0E2FC508-1AFD-A957-52F2-FA1DEF2A9D27}"/>
          </ac:spMkLst>
        </pc:spChg>
      </pc:sldChg>
      <pc:sldChg chg="modNotesTx">
        <pc:chgData name="Scruel Tao" userId="5ea5c98d59b44d4b" providerId="LiveId" clId="{7AA26863-721B-4A81-AC74-CA802ACCB1AD}" dt="2023-12-03T11:16:02.977" v="289" actId="20577"/>
        <pc:sldMkLst>
          <pc:docMk/>
          <pc:sldMk cId="2990052890" sldId="302"/>
        </pc:sldMkLst>
      </pc:sldChg>
      <pc:sldChg chg="modSp mod modNotesTx">
        <pc:chgData name="Scruel Tao" userId="5ea5c98d59b44d4b" providerId="LiveId" clId="{7AA26863-721B-4A81-AC74-CA802ACCB1AD}" dt="2023-12-03T11:26:32.350" v="509" actId="20577"/>
        <pc:sldMkLst>
          <pc:docMk/>
          <pc:sldMk cId="208505195" sldId="308"/>
        </pc:sldMkLst>
        <pc:spChg chg="mod">
          <ac:chgData name="Scruel Tao" userId="5ea5c98d59b44d4b" providerId="LiveId" clId="{7AA26863-721B-4A81-AC74-CA802ACCB1AD}" dt="2023-12-03T11:26:32.350" v="509" actId="20577"/>
          <ac:spMkLst>
            <pc:docMk/>
            <pc:sldMk cId="208505195" sldId="308"/>
            <ac:spMk id="3" creationId="{0E2FC508-1AFD-A957-52F2-FA1DEF2A9D27}"/>
          </ac:spMkLst>
        </pc:spChg>
      </pc:sldChg>
      <pc:sldChg chg="modSp mod modAnim">
        <pc:chgData name="Scruel Tao" userId="5ea5c98d59b44d4b" providerId="LiveId" clId="{7AA26863-721B-4A81-AC74-CA802ACCB1AD}" dt="2023-12-03T11:29:55.562" v="546" actId="20577"/>
        <pc:sldMkLst>
          <pc:docMk/>
          <pc:sldMk cId="3414159547" sldId="311"/>
        </pc:sldMkLst>
        <pc:spChg chg="mod">
          <ac:chgData name="Scruel Tao" userId="5ea5c98d59b44d4b" providerId="LiveId" clId="{7AA26863-721B-4A81-AC74-CA802ACCB1AD}" dt="2023-12-03T11:29:55.562" v="546" actId="20577"/>
          <ac:spMkLst>
            <pc:docMk/>
            <pc:sldMk cId="3414159547" sldId="311"/>
            <ac:spMk id="3" creationId="{0E2FC508-1AFD-A957-52F2-FA1DEF2A9D27}"/>
          </ac:spMkLst>
        </pc:spChg>
        <pc:spChg chg="mod">
          <ac:chgData name="Scruel Tao" userId="5ea5c98d59b44d4b" providerId="LiveId" clId="{7AA26863-721B-4A81-AC74-CA802ACCB1AD}" dt="2023-12-03T11:29:32.363" v="544" actId="1076"/>
          <ac:spMkLst>
            <pc:docMk/>
            <pc:sldMk cId="3414159547" sldId="311"/>
            <ac:spMk id="4" creationId="{D89566DE-C19A-9DDD-EA24-070F85BCF3DE}"/>
          </ac:spMkLst>
        </pc:spChg>
        <pc:spChg chg="mod">
          <ac:chgData name="Scruel Tao" userId="5ea5c98d59b44d4b" providerId="LiveId" clId="{7AA26863-721B-4A81-AC74-CA802ACCB1AD}" dt="2023-12-03T11:29:35.712" v="545" actId="1035"/>
          <ac:spMkLst>
            <pc:docMk/>
            <pc:sldMk cId="3414159547" sldId="311"/>
            <ac:spMk id="7" creationId="{B9F9F1EC-64CE-9EB7-9853-89CAACD2BAB0}"/>
          </ac:spMkLst>
        </pc:spChg>
      </pc:sldChg>
      <pc:sldChg chg="modSp mod modAnim">
        <pc:chgData name="Scruel Tao" userId="5ea5c98d59b44d4b" providerId="LiveId" clId="{7AA26863-721B-4A81-AC74-CA802ACCB1AD}" dt="2023-12-03T11:28:38.605" v="531"/>
        <pc:sldMkLst>
          <pc:docMk/>
          <pc:sldMk cId="3425812050" sldId="312"/>
        </pc:sldMkLst>
        <pc:spChg chg="mod">
          <ac:chgData name="Scruel Tao" userId="5ea5c98d59b44d4b" providerId="LiveId" clId="{7AA26863-721B-4A81-AC74-CA802ACCB1AD}" dt="2023-12-03T11:27:51.483" v="524" actId="20577"/>
          <ac:spMkLst>
            <pc:docMk/>
            <pc:sldMk cId="3425812050" sldId="312"/>
            <ac:spMk id="3" creationId="{0E2FC508-1AFD-A957-52F2-FA1DEF2A9D27}"/>
          </ac:spMkLst>
        </pc:spChg>
        <pc:spChg chg="mod">
          <ac:chgData name="Scruel Tao" userId="5ea5c98d59b44d4b" providerId="LiveId" clId="{7AA26863-721B-4A81-AC74-CA802ACCB1AD}" dt="2023-12-03T11:28:16.287" v="527" actId="1076"/>
          <ac:spMkLst>
            <pc:docMk/>
            <pc:sldMk cId="3425812050" sldId="312"/>
            <ac:spMk id="7" creationId="{012E3FB3-21D0-6ABF-DE02-6A4AB2FC677E}"/>
          </ac:spMkLst>
        </pc:spChg>
      </pc:sldChg>
      <pc:sldChg chg="modSp mod">
        <pc:chgData name="Scruel Tao" userId="5ea5c98d59b44d4b" providerId="LiveId" clId="{7AA26863-721B-4A81-AC74-CA802ACCB1AD}" dt="2023-12-03T11:38:21.672" v="773" actId="20577"/>
        <pc:sldMkLst>
          <pc:docMk/>
          <pc:sldMk cId="2061306977" sldId="322"/>
        </pc:sldMkLst>
        <pc:spChg chg="mod">
          <ac:chgData name="Scruel Tao" userId="5ea5c98d59b44d4b" providerId="LiveId" clId="{7AA26863-721B-4A81-AC74-CA802ACCB1AD}" dt="2023-12-03T11:38:21.672" v="773" actId="20577"/>
          <ac:spMkLst>
            <pc:docMk/>
            <pc:sldMk cId="2061306977" sldId="322"/>
            <ac:spMk id="2" creationId="{BAD162F0-2175-84E9-2387-55F669162449}"/>
          </ac:spMkLst>
        </pc:spChg>
      </pc:sldChg>
      <pc:sldChg chg="modSp mod">
        <pc:chgData name="Scruel Tao" userId="5ea5c98d59b44d4b" providerId="LiveId" clId="{7AA26863-721B-4A81-AC74-CA802ACCB1AD}" dt="2023-12-03T11:54:54.121" v="774" actId="20577"/>
        <pc:sldMkLst>
          <pc:docMk/>
          <pc:sldMk cId="4289870727" sldId="323"/>
        </pc:sldMkLst>
        <pc:spChg chg="mod">
          <ac:chgData name="Scruel Tao" userId="5ea5c98d59b44d4b" providerId="LiveId" clId="{7AA26863-721B-4A81-AC74-CA802ACCB1AD}" dt="2023-12-03T11:54:54.121" v="774" actId="20577"/>
          <ac:spMkLst>
            <pc:docMk/>
            <pc:sldMk cId="4289870727" sldId="323"/>
            <ac:spMk id="2" creationId="{BAD162F0-2175-84E9-2387-55F669162449}"/>
          </ac:spMkLst>
        </pc:spChg>
      </pc:sldChg>
      <pc:sldChg chg="addSp modSp mod modAnim">
        <pc:chgData name="Scruel Tao" userId="5ea5c98d59b44d4b" providerId="LiveId" clId="{7AA26863-721B-4A81-AC74-CA802ACCB1AD}" dt="2023-12-03T14:16:58.338" v="841"/>
        <pc:sldMkLst>
          <pc:docMk/>
          <pc:sldMk cId="1124965558" sldId="324"/>
        </pc:sldMkLst>
        <pc:spChg chg="mod">
          <ac:chgData name="Scruel Tao" userId="5ea5c98d59b44d4b" providerId="LiveId" clId="{7AA26863-721B-4A81-AC74-CA802ACCB1AD}" dt="2023-12-03T11:54:55.263" v="775" actId="20577"/>
          <ac:spMkLst>
            <pc:docMk/>
            <pc:sldMk cId="1124965558" sldId="324"/>
            <ac:spMk id="2" creationId="{BAD162F0-2175-84E9-2387-55F669162449}"/>
          </ac:spMkLst>
        </pc:spChg>
        <pc:spChg chg="mod">
          <ac:chgData name="Scruel Tao" userId="5ea5c98d59b44d4b" providerId="LiveId" clId="{7AA26863-721B-4A81-AC74-CA802ACCB1AD}" dt="2023-12-03T14:14:18.868" v="810" actId="20577"/>
          <ac:spMkLst>
            <pc:docMk/>
            <pc:sldMk cId="1124965558" sldId="324"/>
            <ac:spMk id="5" creationId="{F1C03E52-2AAF-F9DF-3F3B-B18CB2B20031}"/>
          </ac:spMkLst>
        </pc:spChg>
        <pc:spChg chg="add mod">
          <ac:chgData name="Scruel Tao" userId="5ea5c98d59b44d4b" providerId="LiveId" clId="{7AA26863-721B-4A81-AC74-CA802ACCB1AD}" dt="2023-12-03T14:01:57.461" v="783" actId="1076"/>
          <ac:spMkLst>
            <pc:docMk/>
            <pc:sldMk cId="1124965558" sldId="324"/>
            <ac:spMk id="9" creationId="{FDBB0911-2339-BE6A-80EF-57767EC6E4EC}"/>
          </ac:spMkLst>
        </pc:spChg>
        <pc:spChg chg="add mod">
          <ac:chgData name="Scruel Tao" userId="5ea5c98d59b44d4b" providerId="LiveId" clId="{7AA26863-721B-4A81-AC74-CA802ACCB1AD}" dt="2023-12-03T14:02:18.452" v="791" actId="1076"/>
          <ac:spMkLst>
            <pc:docMk/>
            <pc:sldMk cId="1124965558" sldId="324"/>
            <ac:spMk id="10" creationId="{1A9F00F1-5118-F430-F3B4-4226DEDC24C0}"/>
          </ac:spMkLst>
        </pc:spChg>
        <pc:spChg chg="add mod">
          <ac:chgData name="Scruel Tao" userId="5ea5c98d59b44d4b" providerId="LiveId" clId="{7AA26863-721B-4A81-AC74-CA802ACCB1AD}" dt="2023-12-03T14:14:27.062" v="816" actId="1037"/>
          <ac:spMkLst>
            <pc:docMk/>
            <pc:sldMk cId="1124965558" sldId="324"/>
            <ac:spMk id="11" creationId="{88E6AA14-8E81-03E6-7BF1-61875BF3E042}"/>
          </ac:spMkLst>
        </pc:spChg>
        <pc:picChg chg="mod">
          <ac:chgData name="Scruel Tao" userId="5ea5c98d59b44d4b" providerId="LiveId" clId="{7AA26863-721B-4A81-AC74-CA802ACCB1AD}" dt="2023-12-03T14:15:41.479" v="834" actId="1037"/>
          <ac:picMkLst>
            <pc:docMk/>
            <pc:sldMk cId="1124965558" sldId="324"/>
            <ac:picMk id="7" creationId="{0AB5F891-6244-2044-3B43-CCB0C77D1AC5}"/>
          </ac:picMkLst>
        </pc:picChg>
      </pc:sldChg>
      <pc:sldChg chg="modSp mod">
        <pc:chgData name="Scruel Tao" userId="5ea5c98d59b44d4b" providerId="LiveId" clId="{7AA26863-721B-4A81-AC74-CA802ACCB1AD}" dt="2023-12-03T14:17:10.701" v="842" actId="20577"/>
        <pc:sldMkLst>
          <pc:docMk/>
          <pc:sldMk cId="2147474518" sldId="325"/>
        </pc:sldMkLst>
        <pc:spChg chg="mod">
          <ac:chgData name="Scruel Tao" userId="5ea5c98d59b44d4b" providerId="LiveId" clId="{7AA26863-721B-4A81-AC74-CA802ACCB1AD}" dt="2023-12-03T14:17:10.701" v="842" actId="20577"/>
          <ac:spMkLst>
            <pc:docMk/>
            <pc:sldMk cId="2147474518" sldId="325"/>
            <ac:spMk id="3" creationId="{0E2FC508-1AFD-A957-52F2-FA1DEF2A9D27}"/>
          </ac:spMkLst>
        </pc:spChg>
      </pc:sldChg>
      <pc:sldChg chg="modSp mod">
        <pc:chgData name="Scruel Tao" userId="5ea5c98d59b44d4b" providerId="LiveId" clId="{7AA26863-721B-4A81-AC74-CA802ACCB1AD}" dt="2023-12-10T16:06:08.554" v="1149" actId="1076"/>
        <pc:sldMkLst>
          <pc:docMk/>
          <pc:sldMk cId="3471951800" sldId="329"/>
        </pc:sldMkLst>
        <pc:spChg chg="mod">
          <ac:chgData name="Scruel Tao" userId="5ea5c98d59b44d4b" providerId="LiveId" clId="{7AA26863-721B-4A81-AC74-CA802ACCB1AD}" dt="2023-12-10T16:06:03.336" v="1148"/>
          <ac:spMkLst>
            <pc:docMk/>
            <pc:sldMk cId="3471951800" sldId="329"/>
            <ac:spMk id="3" creationId="{0E2FC508-1AFD-A957-52F2-FA1DEF2A9D27}"/>
          </ac:spMkLst>
        </pc:spChg>
        <pc:spChg chg="mod">
          <ac:chgData name="Scruel Tao" userId="5ea5c98d59b44d4b" providerId="LiveId" clId="{7AA26863-721B-4A81-AC74-CA802ACCB1AD}" dt="2023-12-10T16:06:08.554" v="1149" actId="1076"/>
          <ac:spMkLst>
            <pc:docMk/>
            <pc:sldMk cId="3471951800" sldId="329"/>
            <ac:spMk id="8" creationId="{9648BF1E-FEC6-3BF5-79E1-71E17382E901}"/>
          </ac:spMkLst>
        </pc:spChg>
      </pc:sldChg>
      <pc:sldChg chg="modSp">
        <pc:chgData name="Scruel Tao" userId="5ea5c98d59b44d4b" providerId="LiveId" clId="{7AA26863-721B-4A81-AC74-CA802ACCB1AD}" dt="2023-12-10T16:00:29.620" v="1132" actId="113"/>
        <pc:sldMkLst>
          <pc:docMk/>
          <pc:sldMk cId="283515596" sldId="331"/>
        </pc:sldMkLst>
        <pc:spChg chg="mod">
          <ac:chgData name="Scruel Tao" userId="5ea5c98d59b44d4b" providerId="LiveId" clId="{7AA26863-721B-4A81-AC74-CA802ACCB1AD}" dt="2023-12-10T16:00:29.620" v="1132" actId="113"/>
          <ac:spMkLst>
            <pc:docMk/>
            <pc:sldMk cId="283515596" sldId="331"/>
            <ac:spMk id="3" creationId="{0E2FC508-1AFD-A957-52F2-FA1DEF2A9D27}"/>
          </ac:spMkLst>
        </pc:spChg>
      </pc:sldChg>
      <pc:sldChg chg="addSp delSp modSp mod addAnim delAnim">
        <pc:chgData name="Scruel Tao" userId="5ea5c98d59b44d4b" providerId="LiveId" clId="{7AA26863-721B-4A81-AC74-CA802ACCB1AD}" dt="2023-12-03T15:32:03.359" v="1092" actId="1076"/>
        <pc:sldMkLst>
          <pc:docMk/>
          <pc:sldMk cId="1998361352" sldId="332"/>
        </pc:sldMkLst>
        <pc:spChg chg="add del mod">
          <ac:chgData name="Scruel Tao" userId="5ea5c98d59b44d4b" providerId="LiveId" clId="{7AA26863-721B-4A81-AC74-CA802ACCB1AD}" dt="2023-12-03T15:31:55.062" v="1088" actId="478"/>
          <ac:spMkLst>
            <pc:docMk/>
            <pc:sldMk cId="1998361352" sldId="332"/>
            <ac:spMk id="3" creationId="{0E2FC508-1AFD-A957-52F2-FA1DEF2A9D27}"/>
          </ac:spMkLst>
        </pc:spChg>
        <pc:spChg chg="add del mod">
          <ac:chgData name="Scruel Tao" userId="5ea5c98d59b44d4b" providerId="LiveId" clId="{7AA26863-721B-4A81-AC74-CA802ACCB1AD}" dt="2023-12-03T15:31:55.062" v="1088" actId="478"/>
          <ac:spMkLst>
            <pc:docMk/>
            <pc:sldMk cId="1998361352" sldId="332"/>
            <ac:spMk id="7" creationId="{7AACF6AA-5C11-0CF4-AB2F-137E2228175E}"/>
          </ac:spMkLst>
        </pc:spChg>
        <pc:picChg chg="add del mod">
          <ac:chgData name="Scruel Tao" userId="5ea5c98d59b44d4b" providerId="LiveId" clId="{7AA26863-721B-4A81-AC74-CA802ACCB1AD}" dt="2023-12-03T15:31:57.355" v="1090" actId="22"/>
          <ac:picMkLst>
            <pc:docMk/>
            <pc:sldMk cId="1998361352" sldId="332"/>
            <ac:picMk id="5" creationId="{70454C24-7F61-ADF9-0843-12E6933B2873}"/>
          </ac:picMkLst>
        </pc:picChg>
        <pc:picChg chg="add del">
          <ac:chgData name="Scruel Tao" userId="5ea5c98d59b44d4b" providerId="LiveId" clId="{7AA26863-721B-4A81-AC74-CA802ACCB1AD}" dt="2023-12-03T15:31:54.304" v="1087" actId="22"/>
          <ac:picMkLst>
            <pc:docMk/>
            <pc:sldMk cId="1998361352" sldId="332"/>
            <ac:picMk id="9" creationId="{1D9FF317-2F0C-CB1B-A874-539ED13E207E}"/>
          </ac:picMkLst>
        </pc:picChg>
        <pc:picChg chg="del">
          <ac:chgData name="Scruel Tao" userId="5ea5c98d59b44d4b" providerId="LiveId" clId="{7AA26863-721B-4A81-AC74-CA802ACCB1AD}" dt="2023-12-03T15:31:42.273" v="1082" actId="478"/>
          <ac:picMkLst>
            <pc:docMk/>
            <pc:sldMk cId="1998361352" sldId="332"/>
            <ac:picMk id="10" creationId="{2E3E3CC4-4508-3EDF-EC67-C64A5ACCB2C5}"/>
          </ac:picMkLst>
        </pc:picChg>
        <pc:picChg chg="add mod">
          <ac:chgData name="Scruel Tao" userId="5ea5c98d59b44d4b" providerId="LiveId" clId="{7AA26863-721B-4A81-AC74-CA802ACCB1AD}" dt="2023-12-03T15:32:03.359" v="1092" actId="1076"/>
          <ac:picMkLst>
            <pc:docMk/>
            <pc:sldMk cId="1998361352" sldId="332"/>
            <ac:picMk id="12" creationId="{27326510-16EF-44CE-3B84-4E174C00A275}"/>
          </ac:picMkLst>
        </pc:picChg>
      </pc:sldChg>
      <pc:sldChg chg="modSp">
        <pc:chgData name="Scruel Tao" userId="5ea5c98d59b44d4b" providerId="LiveId" clId="{7AA26863-721B-4A81-AC74-CA802ACCB1AD}" dt="2023-08-13T17:32:27.718" v="6" actId="114"/>
        <pc:sldMkLst>
          <pc:docMk/>
          <pc:sldMk cId="856656892" sldId="333"/>
        </pc:sldMkLst>
        <pc:spChg chg="mod">
          <ac:chgData name="Scruel Tao" userId="5ea5c98d59b44d4b" providerId="LiveId" clId="{7AA26863-721B-4A81-AC74-CA802ACCB1AD}" dt="2023-08-13T17:32:27.718" v="6" actId="114"/>
          <ac:spMkLst>
            <pc:docMk/>
            <pc:sldMk cId="856656892" sldId="333"/>
            <ac:spMk id="3" creationId="{0E2FC508-1AFD-A957-52F2-FA1DEF2A9D27}"/>
          </ac:spMkLst>
        </pc:spChg>
      </pc:sldChg>
      <pc:sldChg chg="modSp modAnim">
        <pc:chgData name="Scruel Tao" userId="5ea5c98d59b44d4b" providerId="LiveId" clId="{7AA26863-721B-4A81-AC74-CA802ACCB1AD}" dt="2023-12-03T14:28:15.429" v="888" actId="20577"/>
        <pc:sldMkLst>
          <pc:docMk/>
          <pc:sldMk cId="3821807000" sldId="337"/>
        </pc:sldMkLst>
        <pc:spChg chg="mod">
          <ac:chgData name="Scruel Tao" userId="5ea5c98d59b44d4b" providerId="LiveId" clId="{7AA26863-721B-4A81-AC74-CA802ACCB1AD}" dt="2023-12-03T14:28:15.429" v="888" actId="20577"/>
          <ac:spMkLst>
            <pc:docMk/>
            <pc:sldMk cId="3821807000" sldId="337"/>
            <ac:spMk id="6" creationId="{B2FF1F57-95A1-DACE-AA39-38B251BA572D}"/>
          </ac:spMkLst>
        </pc:spChg>
      </pc:sldChg>
      <pc:sldChg chg="modTransition modNotesTx">
        <pc:chgData name="Scruel Tao" userId="5ea5c98d59b44d4b" providerId="LiveId" clId="{7AA26863-721B-4A81-AC74-CA802ACCB1AD}" dt="2023-12-10T15:58:37.828" v="1098"/>
        <pc:sldMkLst>
          <pc:docMk/>
          <pc:sldMk cId="2236468509" sldId="342"/>
        </pc:sldMkLst>
      </pc:sldChg>
      <pc:sldChg chg="modNotesTx">
        <pc:chgData name="Scruel Tao" userId="5ea5c98d59b44d4b" providerId="LiveId" clId="{7AA26863-721B-4A81-AC74-CA802ACCB1AD}" dt="2023-12-03T14:25:44.630" v="858" actId="20577"/>
        <pc:sldMkLst>
          <pc:docMk/>
          <pc:sldMk cId="3999300593" sldId="348"/>
        </pc:sldMkLst>
      </pc:sldChg>
      <pc:sldChg chg="addSp delSp modSp mod">
        <pc:chgData name="Scruel Tao" userId="5ea5c98d59b44d4b" providerId="LiveId" clId="{7AA26863-721B-4A81-AC74-CA802ACCB1AD}" dt="2023-12-03T15:32:34.750" v="1097" actId="1076"/>
        <pc:sldMkLst>
          <pc:docMk/>
          <pc:sldMk cId="201062373" sldId="350"/>
        </pc:sldMkLst>
        <pc:picChg chg="add del">
          <ac:chgData name="Scruel Tao" userId="5ea5c98d59b44d4b" providerId="LiveId" clId="{7AA26863-721B-4A81-AC74-CA802ACCB1AD}" dt="2023-12-03T15:32:23.353" v="1095" actId="22"/>
          <ac:picMkLst>
            <pc:docMk/>
            <pc:sldMk cId="201062373" sldId="350"/>
            <ac:picMk id="5" creationId="{E5D8A3DC-B71C-19F1-D7FF-BA42EE42F0DC}"/>
          </ac:picMkLst>
        </pc:picChg>
        <pc:picChg chg="add mod">
          <ac:chgData name="Scruel Tao" userId="5ea5c98d59b44d4b" providerId="LiveId" clId="{7AA26863-721B-4A81-AC74-CA802ACCB1AD}" dt="2023-12-03T15:32:34.750" v="1097" actId="1076"/>
          <ac:picMkLst>
            <pc:docMk/>
            <pc:sldMk cId="201062373" sldId="350"/>
            <ac:picMk id="8" creationId="{6BF1F45D-BA6B-1D21-A2F1-ED33CE8F46A2}"/>
          </ac:picMkLst>
        </pc:picChg>
        <pc:picChg chg="del">
          <ac:chgData name="Scruel Tao" userId="5ea5c98d59b44d4b" providerId="LiveId" clId="{7AA26863-721B-4A81-AC74-CA802ACCB1AD}" dt="2023-12-03T15:32:21.256" v="1093" actId="478"/>
          <ac:picMkLst>
            <pc:docMk/>
            <pc:sldMk cId="201062373" sldId="350"/>
            <ac:picMk id="9" creationId="{853CBEDE-F41F-6598-3477-03CFC997E799}"/>
          </ac:picMkLst>
        </pc:picChg>
      </pc:sldChg>
      <pc:sldChg chg="modSp">
        <pc:chgData name="Scruel Tao" userId="5ea5c98d59b44d4b" providerId="LiveId" clId="{7AA26863-721B-4A81-AC74-CA802ACCB1AD}" dt="2023-08-13T17:31:47.033" v="2" actId="114"/>
        <pc:sldMkLst>
          <pc:docMk/>
          <pc:sldMk cId="3762463265" sldId="353"/>
        </pc:sldMkLst>
        <pc:spChg chg="mod">
          <ac:chgData name="Scruel Tao" userId="5ea5c98d59b44d4b" providerId="LiveId" clId="{7AA26863-721B-4A81-AC74-CA802ACCB1AD}" dt="2023-08-13T17:31:47.033" v="2" actId="114"/>
          <ac:spMkLst>
            <pc:docMk/>
            <pc:sldMk cId="3762463265" sldId="353"/>
            <ac:spMk id="6" creationId="{7EF94281-6924-B953-DD82-2AFE11336B49}"/>
          </ac:spMkLst>
        </pc:spChg>
      </pc:sldChg>
      <pc:sldChg chg="modSp">
        <pc:chgData name="Scruel Tao" userId="5ea5c98d59b44d4b" providerId="LiveId" clId="{7AA26863-721B-4A81-AC74-CA802ACCB1AD}" dt="2023-08-13T17:32:47.236" v="11" actId="114"/>
        <pc:sldMkLst>
          <pc:docMk/>
          <pc:sldMk cId="3275558073" sldId="355"/>
        </pc:sldMkLst>
        <pc:spChg chg="mod">
          <ac:chgData name="Scruel Tao" userId="5ea5c98d59b44d4b" providerId="LiveId" clId="{7AA26863-721B-4A81-AC74-CA802ACCB1AD}" dt="2023-08-13T17:32:47.236" v="11" actId="114"/>
          <ac:spMkLst>
            <pc:docMk/>
            <pc:sldMk cId="3275558073" sldId="355"/>
            <ac:spMk id="3" creationId="{0E2FC508-1AFD-A957-52F2-FA1DEF2A9D27}"/>
          </ac:spMkLst>
        </pc:spChg>
      </pc:sldChg>
      <pc:sldChg chg="modSp">
        <pc:chgData name="Scruel Tao" userId="5ea5c98d59b44d4b" providerId="LiveId" clId="{7AA26863-721B-4A81-AC74-CA802ACCB1AD}" dt="2023-08-13T17:32:58.017" v="13" actId="114"/>
        <pc:sldMkLst>
          <pc:docMk/>
          <pc:sldMk cId="3781111676" sldId="356"/>
        </pc:sldMkLst>
        <pc:spChg chg="mod">
          <ac:chgData name="Scruel Tao" userId="5ea5c98d59b44d4b" providerId="LiveId" clId="{7AA26863-721B-4A81-AC74-CA802ACCB1AD}" dt="2023-08-13T17:32:58.017" v="13" actId="114"/>
          <ac:spMkLst>
            <pc:docMk/>
            <pc:sldMk cId="3781111676" sldId="356"/>
            <ac:spMk id="3" creationId="{0E2FC508-1AFD-A957-52F2-FA1DEF2A9D27}"/>
          </ac:spMkLst>
        </pc:spChg>
      </pc:sldChg>
      <pc:sldChg chg="modSp">
        <pc:chgData name="Scruel Tao" userId="5ea5c98d59b44d4b" providerId="LiveId" clId="{7AA26863-721B-4A81-AC74-CA802ACCB1AD}" dt="2023-08-13T17:33:01.800" v="14" actId="114"/>
        <pc:sldMkLst>
          <pc:docMk/>
          <pc:sldMk cId="4099962966" sldId="357"/>
        </pc:sldMkLst>
        <pc:spChg chg="mod">
          <ac:chgData name="Scruel Tao" userId="5ea5c98d59b44d4b" providerId="LiveId" clId="{7AA26863-721B-4A81-AC74-CA802ACCB1AD}" dt="2023-08-13T17:33:01.800" v="14" actId="114"/>
          <ac:spMkLst>
            <pc:docMk/>
            <pc:sldMk cId="4099962966" sldId="357"/>
            <ac:spMk id="3" creationId="{0E2FC508-1AFD-A957-52F2-FA1DEF2A9D27}"/>
          </ac:spMkLst>
        </pc:spChg>
      </pc:sldChg>
      <pc:sldChg chg="modSp">
        <pc:chgData name="Scruel Tao" userId="5ea5c98d59b44d4b" providerId="LiveId" clId="{7AA26863-721B-4A81-AC74-CA802ACCB1AD}" dt="2023-08-13T17:33:05.940" v="15" actId="114"/>
        <pc:sldMkLst>
          <pc:docMk/>
          <pc:sldMk cId="1052114616" sldId="358"/>
        </pc:sldMkLst>
        <pc:spChg chg="mod">
          <ac:chgData name="Scruel Tao" userId="5ea5c98d59b44d4b" providerId="LiveId" clId="{7AA26863-721B-4A81-AC74-CA802ACCB1AD}" dt="2023-08-13T17:33:05.940" v="15" actId="114"/>
          <ac:spMkLst>
            <pc:docMk/>
            <pc:sldMk cId="1052114616" sldId="358"/>
            <ac:spMk id="3" creationId="{0E2FC508-1AFD-A957-52F2-FA1DEF2A9D27}"/>
          </ac:spMkLst>
        </pc:spChg>
      </pc:sldChg>
      <pc:sldChg chg="modSp mod addAnim delAnim">
        <pc:chgData name="Scruel Tao" userId="5ea5c98d59b44d4b" providerId="LiveId" clId="{7AA26863-721B-4A81-AC74-CA802ACCB1AD}" dt="2023-12-10T16:00:05.163" v="1129" actId="20577"/>
        <pc:sldMkLst>
          <pc:docMk/>
          <pc:sldMk cId="2459476488" sldId="359"/>
        </pc:sldMkLst>
        <pc:spChg chg="mod">
          <ac:chgData name="Scruel Tao" userId="5ea5c98d59b44d4b" providerId="LiveId" clId="{7AA26863-721B-4A81-AC74-CA802ACCB1AD}" dt="2023-12-10T16:00:05.163" v="1129" actId="20577"/>
          <ac:spMkLst>
            <pc:docMk/>
            <pc:sldMk cId="2459476488" sldId="359"/>
            <ac:spMk id="3" creationId="{0E2FC508-1AFD-A957-52F2-FA1DEF2A9D27}"/>
          </ac:spMkLst>
        </pc:spChg>
      </pc:sldChg>
      <pc:sldChg chg="modTransition modAnim">
        <pc:chgData name="Scruel Tao" userId="5ea5c98d59b44d4b" providerId="LiveId" clId="{7AA26863-721B-4A81-AC74-CA802ACCB1AD}" dt="2023-12-03T14:25:26.764" v="853"/>
        <pc:sldMkLst>
          <pc:docMk/>
          <pc:sldMk cId="676318564" sldId="361"/>
        </pc:sldMkLst>
      </pc:sldChg>
      <pc:sldChg chg="modAnim">
        <pc:chgData name="Scruel Tao" userId="5ea5c98d59b44d4b" providerId="LiveId" clId="{7AA26863-721B-4A81-AC74-CA802ACCB1AD}" dt="2023-12-03T11:24:13.230" v="399"/>
        <pc:sldMkLst>
          <pc:docMk/>
          <pc:sldMk cId="2424013424" sldId="367"/>
        </pc:sldMkLst>
      </pc:sldChg>
      <pc:sldChg chg="modTransition">
        <pc:chgData name="Scruel Tao" userId="5ea5c98d59b44d4b" providerId="LiveId" clId="{7AA26863-721B-4A81-AC74-CA802ACCB1AD}" dt="2023-12-10T16:07:01.972" v="1150"/>
        <pc:sldMkLst>
          <pc:docMk/>
          <pc:sldMk cId="1856808244" sldId="368"/>
        </pc:sldMkLst>
      </pc:sldChg>
      <pc:sldChg chg="del">
        <pc:chgData name="Scruel Tao" userId="5ea5c98d59b44d4b" providerId="LiveId" clId="{7AA26863-721B-4A81-AC74-CA802ACCB1AD}" dt="2023-12-03T11:08:15.457" v="167" actId="47"/>
        <pc:sldMkLst>
          <pc:docMk/>
          <pc:sldMk cId="4275185908" sldId="369"/>
        </pc:sldMkLst>
      </pc:sldChg>
      <pc:sldChg chg="addSp delSp modSp add mod modTransition delAnim modAnim modNotesTx">
        <pc:chgData name="Scruel Tao" userId="5ea5c98d59b44d4b" providerId="LiveId" clId="{7AA26863-721B-4A81-AC74-CA802ACCB1AD}" dt="2023-12-03T14:24:47.161" v="850"/>
        <pc:sldMkLst>
          <pc:docMk/>
          <pc:sldMk cId="3920894951" sldId="371"/>
        </pc:sldMkLst>
        <pc:spChg chg="del">
          <ac:chgData name="Scruel Tao" userId="5ea5c98d59b44d4b" providerId="LiveId" clId="{7AA26863-721B-4A81-AC74-CA802ACCB1AD}" dt="2023-12-03T11:09:05.359" v="174" actId="478"/>
          <ac:spMkLst>
            <pc:docMk/>
            <pc:sldMk cId="3920894951" sldId="371"/>
            <ac:spMk id="4" creationId="{78CF6953-39F3-5C59-5ECF-CFADDD17223F}"/>
          </ac:spMkLst>
        </pc:spChg>
        <pc:spChg chg="mod">
          <ac:chgData name="Scruel Tao" userId="5ea5c98d59b44d4b" providerId="LiveId" clId="{7AA26863-721B-4A81-AC74-CA802ACCB1AD}" dt="2023-12-03T11:11:08.551" v="188" actId="207"/>
          <ac:spMkLst>
            <pc:docMk/>
            <pc:sldMk cId="3920894951" sldId="371"/>
            <ac:spMk id="5" creationId="{73FFD4E5-FEB4-7B5B-6E60-3CA31B74863D}"/>
          </ac:spMkLst>
        </pc:spChg>
        <pc:spChg chg="add mod">
          <ac:chgData name="Scruel Tao" userId="5ea5c98d59b44d4b" providerId="LiveId" clId="{7AA26863-721B-4A81-AC74-CA802ACCB1AD}" dt="2023-12-03T11:09:17.901" v="177" actId="20577"/>
          <ac:spMkLst>
            <pc:docMk/>
            <pc:sldMk cId="3920894951" sldId="371"/>
            <ac:spMk id="6" creationId="{BE2648CD-C411-FC69-3DA8-EDF142493C5E}"/>
          </ac:spMkLst>
        </pc:spChg>
        <pc:spChg chg="mod">
          <ac:chgData name="Scruel Tao" userId="5ea5c98d59b44d4b" providerId="LiveId" clId="{7AA26863-721B-4A81-AC74-CA802ACCB1AD}" dt="2023-12-03T11:14:34.048" v="259" actId="115"/>
          <ac:spMkLst>
            <pc:docMk/>
            <pc:sldMk cId="3920894951" sldId="371"/>
            <ac:spMk id="7" creationId="{54062B34-F3B2-4DE3-F9C6-3D2F835AF1C9}"/>
          </ac:spMkLst>
        </pc:spChg>
        <pc:spChg chg="add mod">
          <ac:chgData name="Scruel Tao" userId="5ea5c98d59b44d4b" providerId="LiveId" clId="{7AA26863-721B-4A81-AC74-CA802ACCB1AD}" dt="2023-12-03T11:09:14.666" v="176" actId="1076"/>
          <ac:spMkLst>
            <pc:docMk/>
            <pc:sldMk cId="3920894951" sldId="371"/>
            <ac:spMk id="8" creationId="{64D2D48A-2AB2-1AAF-60D3-B5E39B77401E}"/>
          </ac:spMkLst>
        </pc:spChg>
        <pc:spChg chg="add">
          <ac:chgData name="Scruel Tao" userId="5ea5c98d59b44d4b" providerId="LiveId" clId="{7AA26863-721B-4A81-AC74-CA802ACCB1AD}" dt="2023-12-03T11:11:36.084" v="191" actId="11529"/>
          <ac:spMkLst>
            <pc:docMk/>
            <pc:sldMk cId="3920894951" sldId="371"/>
            <ac:spMk id="9" creationId="{69DE3454-52F9-4124-6785-FEDC06B10B34}"/>
          </ac:spMkLst>
        </pc:spChg>
      </pc:sldChg>
      <pc:sldChg chg="addSp modSp add mod modTransition modAnim">
        <pc:chgData name="Scruel Tao" userId="5ea5c98d59b44d4b" providerId="LiveId" clId="{7AA26863-721B-4A81-AC74-CA802ACCB1AD}" dt="2023-12-03T14:24:54.544" v="852"/>
        <pc:sldMkLst>
          <pc:docMk/>
          <pc:sldMk cId="3705539835" sldId="372"/>
        </pc:sldMkLst>
        <pc:spChg chg="mod">
          <ac:chgData name="Scruel Tao" userId="5ea5c98d59b44d4b" providerId="LiveId" clId="{7AA26863-721B-4A81-AC74-CA802ACCB1AD}" dt="2023-12-03T11:13:38.923" v="252" actId="1076"/>
          <ac:spMkLst>
            <pc:docMk/>
            <pc:sldMk cId="3705539835" sldId="372"/>
            <ac:spMk id="4" creationId="{78CF6953-39F3-5C59-5ECF-CFADDD17223F}"/>
          </ac:spMkLst>
        </pc:spChg>
        <pc:spChg chg="mod">
          <ac:chgData name="Scruel Tao" userId="5ea5c98d59b44d4b" providerId="LiveId" clId="{7AA26863-721B-4A81-AC74-CA802ACCB1AD}" dt="2023-12-03T11:13:27.003" v="250"/>
          <ac:spMkLst>
            <pc:docMk/>
            <pc:sldMk cId="3705539835" sldId="372"/>
            <ac:spMk id="5" creationId="{73FFD4E5-FEB4-7B5B-6E60-3CA31B74863D}"/>
          </ac:spMkLst>
        </pc:spChg>
        <pc:spChg chg="add mod">
          <ac:chgData name="Scruel Tao" userId="5ea5c98d59b44d4b" providerId="LiveId" clId="{7AA26863-721B-4A81-AC74-CA802ACCB1AD}" dt="2023-12-03T11:13:45.663" v="255" actId="1076"/>
          <ac:spMkLst>
            <pc:docMk/>
            <pc:sldMk cId="3705539835" sldId="372"/>
            <ac:spMk id="6" creationId="{D1A05163-D356-8D24-A044-D56ECB501CD0}"/>
          </ac:spMkLst>
        </pc:spChg>
        <pc:spChg chg="mod">
          <ac:chgData name="Scruel Tao" userId="5ea5c98d59b44d4b" providerId="LiveId" clId="{7AA26863-721B-4A81-AC74-CA802ACCB1AD}" dt="2023-12-03T11:13:33.856" v="251"/>
          <ac:spMkLst>
            <pc:docMk/>
            <pc:sldMk cId="3705539835" sldId="372"/>
            <ac:spMk id="7" creationId="{54062B34-F3B2-4DE3-F9C6-3D2F835AF1C9}"/>
          </ac:spMkLst>
        </pc:spChg>
      </pc:sldChg>
      <pc:sldChg chg="delSp modSp add mod ord delAnim modAnim modNotesTx">
        <pc:chgData name="Scruel Tao" userId="5ea5c98d59b44d4b" providerId="LiveId" clId="{7AA26863-721B-4A81-AC74-CA802ACCB1AD}" dt="2023-12-03T11:37:14.201" v="772"/>
        <pc:sldMkLst>
          <pc:docMk/>
          <pc:sldMk cId="2774101876" sldId="373"/>
        </pc:sldMkLst>
        <pc:spChg chg="mod">
          <ac:chgData name="Scruel Tao" userId="5ea5c98d59b44d4b" providerId="LiveId" clId="{7AA26863-721B-4A81-AC74-CA802ACCB1AD}" dt="2023-12-03T11:36:43.123" v="771" actId="115"/>
          <ac:spMkLst>
            <pc:docMk/>
            <pc:sldMk cId="2774101876" sldId="373"/>
            <ac:spMk id="3" creationId="{0E2FC508-1AFD-A957-52F2-FA1DEF2A9D27}"/>
          </ac:spMkLst>
        </pc:spChg>
        <pc:spChg chg="mod">
          <ac:chgData name="Scruel Tao" userId="5ea5c98d59b44d4b" providerId="LiveId" clId="{7AA26863-721B-4A81-AC74-CA802ACCB1AD}" dt="2023-12-03T11:35:49.749" v="761" actId="403"/>
          <ac:spMkLst>
            <pc:docMk/>
            <pc:sldMk cId="2774101876" sldId="373"/>
            <ac:spMk id="4" creationId="{D89566DE-C19A-9DDD-EA24-070F85BCF3DE}"/>
          </ac:spMkLst>
        </pc:spChg>
        <pc:spChg chg="mod">
          <ac:chgData name="Scruel Tao" userId="5ea5c98d59b44d4b" providerId="LiveId" clId="{7AA26863-721B-4A81-AC74-CA802ACCB1AD}" dt="2023-12-03T11:36:04.325" v="770" actId="20577"/>
          <ac:spMkLst>
            <pc:docMk/>
            <pc:sldMk cId="2774101876" sldId="373"/>
            <ac:spMk id="5" creationId="{2DBF136E-0534-4072-5C9F-02764B400DF6}"/>
          </ac:spMkLst>
        </pc:spChg>
        <pc:spChg chg="del">
          <ac:chgData name="Scruel Tao" userId="5ea5c98d59b44d4b" providerId="LiveId" clId="{7AA26863-721B-4A81-AC74-CA802ACCB1AD}" dt="2023-12-03T11:35:28.225" v="752" actId="21"/>
          <ac:spMkLst>
            <pc:docMk/>
            <pc:sldMk cId="2774101876" sldId="373"/>
            <ac:spMk id="7" creationId="{D38E8367-CE35-74D1-AEC2-D00040B10D69}"/>
          </ac:spMkLst>
        </pc:spChg>
        <pc:spChg chg="del">
          <ac:chgData name="Scruel Tao" userId="5ea5c98d59b44d4b" providerId="LiveId" clId="{7AA26863-721B-4A81-AC74-CA802ACCB1AD}" dt="2023-12-03T11:35:29.393" v="753" actId="21"/>
          <ac:spMkLst>
            <pc:docMk/>
            <pc:sldMk cId="2774101876" sldId="373"/>
            <ac:spMk id="9" creationId="{C607E41B-9F7B-35D4-18FC-35C7781882C2}"/>
          </ac:spMkLst>
        </pc:spChg>
        <pc:spChg chg="del">
          <ac:chgData name="Scruel Tao" userId="5ea5c98d59b44d4b" providerId="LiveId" clId="{7AA26863-721B-4A81-AC74-CA802ACCB1AD}" dt="2023-12-03T11:35:24.869" v="751" actId="21"/>
          <ac:spMkLst>
            <pc:docMk/>
            <pc:sldMk cId="2774101876" sldId="373"/>
            <ac:spMk id="10" creationId="{43495E0E-71F7-7447-0EDE-55421204A05F}"/>
          </ac:spMkLst>
        </pc:spChg>
      </pc:sld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2023/12/11</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大家有时候会形参、实参不分，即便你遇到了也不要大惊小怪，下面展示一种形象的记忆法。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形象记忆法，简单介绍记忆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TimesNewRoman"/>
              </a:rPr>
              <a:t>（本页为增补）</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65048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0" i="0" u="none" strike="noStrike" baseline="0" dirty="0">
                <a:latin typeface="TimesNewRoman"/>
              </a:rPr>
              <a:t>Python </a:t>
            </a:r>
            <a:r>
              <a:rPr lang="zh-CN" altLang="en-US" sz="1050" b="0" i="0" u="none" strike="noStrike" baseline="0" dirty="0">
                <a:latin typeface="FZSSJW--GB1-0"/>
              </a:rPr>
              <a:t>在为程序中的函数生成文档时，会查找紧跟在函数定义后的字符串注释。文档字符串通常前后分别用三个双引号引起，能够包含多行。</a:t>
            </a:r>
            <a:endParaRPr lang="zh-CN" altLang="en-US" sz="105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272296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中仅有一个元素的元组写法（想想为什么这么写？）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99111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919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65780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传递</a:t>
            </a:r>
            <a:r>
              <a:rPr lang="zh-CN" altLang="en-US" b="1" dirty="0"/>
              <a:t>位置实参</a:t>
            </a:r>
            <a:r>
              <a:rPr lang="zh-CN" altLang="en-US" dirty="0"/>
              <a:t>：</a:t>
            </a:r>
            <a:endParaRPr lang="en-US" altLang="zh-CN" dirty="0"/>
          </a:p>
          <a:p>
            <a:pPr marL="0" indent="0">
              <a:buNone/>
            </a:pPr>
            <a:r>
              <a:rPr lang="zh-CN" altLang="en-US" dirty="0"/>
              <a:t>这要求实参的顺序与形参的顺序相同；</a:t>
            </a:r>
            <a:endParaRPr lang="en-US" altLang="zh-CN" dirty="0"/>
          </a:p>
          <a:p>
            <a:r>
              <a:rPr lang="zh-CN" altLang="en-US" dirty="0"/>
              <a:t>传递</a:t>
            </a:r>
            <a:r>
              <a:rPr lang="zh-CN" altLang="en-US" b="1" dirty="0"/>
              <a:t>关键字实参</a:t>
            </a:r>
            <a:r>
              <a:rPr lang="zh-CN" altLang="en-US" dirty="0"/>
              <a:t>：</a:t>
            </a:r>
            <a:endParaRPr lang="en-US" altLang="zh-CN" dirty="0"/>
          </a:p>
          <a:p>
            <a:pPr marL="0" indent="0">
              <a:buNone/>
            </a:pPr>
            <a:r>
              <a:rPr lang="zh-CN" altLang="en-US" dirty="0"/>
              <a:t>其中每个实参都由变量名和值组成；</a:t>
            </a: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我们仍可以用位置实参的方式来传参，默认值不变：</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形参的默认值（若有）</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rot="10800000">
            <a:off x="7926993" y="4478546"/>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err="1">
                <a:solidFill>
                  <a:srgbClr val="0086B3"/>
                </a:solidFill>
                <a:latin typeface="Consolas" panose="020B0609020204030204" pitchFamily="49" charset="0"/>
              </a:rPr>
              <a:t>animal_type</a:t>
            </a:r>
            <a:r>
              <a:rPr lang="zh-CN" altLang="en-US" sz="2400" dirty="0"/>
              <a:t> 提供实参</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4257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另外要注意，关键词实参必须在位置实参之后（申明及调用时）：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会报告这个</a:t>
            </a:r>
            <a:r>
              <a:rPr lang="zh-CN" altLang="en-US" u="sng" dirty="0"/>
              <a:t>语法错误</a:t>
            </a:r>
            <a:r>
              <a:rPr lang="zh-CN" altLang="en-US" dirty="0"/>
              <a:t>：</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pPr lvl="0">
              <a:defRPr/>
            </a:pPr>
            <a:r>
              <a:rPr kumimoji="0" lang="en-US" altLang="zh-CN" sz="20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rPr>
              <a:t>def </a:t>
            </a:r>
            <a:r>
              <a:rPr kumimoji="0" lang="en-US" altLang="zh-CN" sz="20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pet_name</a:t>
            </a:r>
            <a:r>
              <a:rPr kumimoji="0" lang="en-US" altLang="zh-CN" sz="2000" b="1" i="0" u="none" strike="noStrike" kern="1200" cap="none" spc="0" normalizeH="0" baseline="0" noProof="0" dirty="0">
                <a:ln>
                  <a:noFill/>
                </a:ln>
                <a:solidFill>
                  <a:srgbClr val="63A35C"/>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='dog'</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zh-CN" altLang="en-US" sz="2000" b="1"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显示宠物的信息</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print(f"\</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nI</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have a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f"My</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}'s name is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pet_name.title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err="1">
                <a:ln>
                  <a:noFill/>
                </a:ln>
                <a:solidFill>
                  <a:srgbClr val="258DFF"/>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660099"/>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F2612A"/>
                </a:solidFill>
                <a:effectLst/>
                <a:uLnTx/>
                <a:uFillTx/>
                <a:latin typeface="Consolas" panose="020B0609020204030204" pitchFamily="49" charset="0"/>
                <a:ea typeface="微软雅黑" panose="020B0503020204020204" pitchFamily="34" charset="-122"/>
              </a:rPr>
              <a:t>'cat',</a:t>
            </a:r>
            <a:r>
              <a:rPr lang="en-US" altLang="zh-CN" sz="2000" b="1" dirty="0">
                <a:solidFill>
                  <a:srgbClr val="660099"/>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'harry'</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endParaRPr kumimoji="0" lang="en-US" altLang="zh-CN" sz="2000" b="1" i="0" u="none" strike="noStrike" kern="1200" cap="none" spc="0" normalizeH="0" baseline="0" noProof="0" dirty="0">
              <a:ln>
                <a:noFill/>
              </a:ln>
              <a:solidFill>
                <a:srgbClr val="333333"/>
              </a:solidFill>
              <a:effectLst/>
              <a:uLnTx/>
              <a:uFillTx/>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184665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a:t>
            </a:r>
            <a:r>
              <a:rPr lang="en-US" altLang="zh-CN" dirty="0" err="1">
                <a:solidFill>
                  <a:srgbClr val="7F0000"/>
                </a:solidFill>
                <a:latin typeface="Consolas" panose="020B0609020204030204" pitchFamily="49" charset="0"/>
              </a:rPr>
              <a:t>describe_pet</a:t>
            </a:r>
            <a:r>
              <a:rPr lang="en-US" altLang="zh-CN" dirty="0">
                <a:solidFill>
                  <a:srgbClr val="7F0000"/>
                </a:solidFill>
                <a:latin typeface="Consolas" panose="020B0609020204030204" pitchFamily="49" charset="0"/>
              </a:rPr>
              <a:t>(</a:t>
            </a:r>
            <a:r>
              <a:rPr lang="en-US" altLang="zh-CN" dirty="0" err="1">
                <a:solidFill>
                  <a:srgbClr val="7F0000"/>
                </a:solidFill>
                <a:latin typeface="Consolas" panose="020B0609020204030204" pitchFamily="49" charset="0"/>
              </a:rPr>
              <a:t>animal_type</a:t>
            </a:r>
            <a:r>
              <a:rPr lang="en-US" altLang="zh-CN" dirty="0">
                <a:solidFill>
                  <a:srgbClr val="7F0000"/>
                </a:solidFill>
                <a:latin typeface="Consolas" panose="020B0609020204030204" pitchFamily="49" charset="0"/>
              </a:rPr>
              <a:t>='cat', 'harry’)</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SyntaxError</a:t>
            </a:r>
            <a:r>
              <a:rPr lang="en-US" altLang="zh-CN" dirty="0">
                <a:solidFill>
                  <a:srgbClr val="7F0000"/>
                </a:solidFill>
                <a:latin typeface="Consolas" panose="020B0609020204030204" pitchFamily="49" charset="0"/>
              </a:rPr>
              <a:t>: positional argument follows keyword argument</a:t>
            </a:r>
            <a:endParaRPr lang="en-US" altLang="zh-CN" sz="2000" dirty="0">
              <a:solidFill>
                <a:srgbClr val="7F0000"/>
              </a:solidFill>
              <a:latin typeface="Consolas" panose="020B0609020204030204" pitchFamily="49" charset="0"/>
            </a:endParaRPr>
          </a:p>
        </p:txBody>
      </p:sp>
    </p:spTree>
    <p:extLst>
      <p:ext uri="{BB962C8B-B14F-4D97-AF65-F5344CB8AC3E}">
        <p14:creationId xmlns:p14="http://schemas.microsoft.com/office/powerpoint/2010/main" val="27741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a:t>
            </a:r>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Last name:</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349" y="4035249"/>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
        <p:nvSpPr>
          <p:cNvPr id="9" name="文本框 8">
            <a:extLst>
              <a:ext uri="{FF2B5EF4-FFF2-40B4-BE49-F238E27FC236}">
                <a16:creationId xmlns:a16="http://schemas.microsoft.com/office/drawing/2014/main" id="{FDBB0911-2339-BE6A-80EF-57767EC6E4EC}"/>
              </a:ext>
            </a:extLst>
          </p:cNvPr>
          <p:cNvSpPr txBox="1"/>
          <p:nvPr/>
        </p:nvSpPr>
        <p:spPr>
          <a:xfrm>
            <a:off x="3790605" y="3631017"/>
            <a:ext cx="1092201"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eric</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0" name="文本框 9">
            <a:extLst>
              <a:ext uri="{FF2B5EF4-FFF2-40B4-BE49-F238E27FC236}">
                <a16:creationId xmlns:a16="http://schemas.microsoft.com/office/drawing/2014/main" id="{1A9F00F1-5118-F430-F3B4-4226DEDC24C0}"/>
              </a:ext>
            </a:extLst>
          </p:cNvPr>
          <p:cNvSpPr txBox="1"/>
          <p:nvPr/>
        </p:nvSpPr>
        <p:spPr>
          <a:xfrm>
            <a:off x="3641326" y="3987779"/>
            <a:ext cx="1390758" cy="461665"/>
          </a:xfrm>
          <a:prstGeom prst="rect">
            <a:avLst/>
          </a:prstGeom>
          <a:noFill/>
        </p:spPr>
        <p:txBody>
          <a:bodyPr wrap="square">
            <a:spAutoFit/>
          </a:bodyPr>
          <a:lstStyle/>
          <a:p>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88E6AA14-8E81-03E6-7BF1-61875BF3E042}"/>
              </a:ext>
            </a:extLst>
          </p:cNvPr>
          <p:cNvSpPr txBox="1"/>
          <p:nvPr/>
        </p:nvSpPr>
        <p:spPr>
          <a:xfrm>
            <a:off x="3870418" y="6160074"/>
            <a:ext cx="351904"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q</a:t>
            </a:r>
            <a:endParaRPr lang="zh-CN" altLang="en-US" sz="2400" b="1" dirty="0">
              <a:solidFill>
                <a:srgbClr val="333333"/>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51"/>
                            </p:stCondLst>
                            <p:childTnLst>
                              <p:par>
                                <p:cTn id="8" presetID="1" presetClass="entr" presetSubtype="0" fill="hold" nodeType="afterEffect">
                                  <p:stCondLst>
                                    <p:cond delay="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1"/>
                            </p:stCondLst>
                            <p:childTnLst>
                              <p:par>
                                <p:cTn id="11" presetID="1" presetClass="entr" presetSubtype="0" fill="hold" nodeType="afterEffect">
                                  <p:stCondLst>
                                    <p:cond delay="20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5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par>
                          <p:cTn id="17" fill="hold">
                            <p:stCondLst>
                              <p:cond delay="301"/>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301"/>
                            </p:stCondLst>
                            <p:childTnLst>
                              <p:par>
                                <p:cTn id="21" presetID="1" presetClass="entr" presetSubtype="0" fill="hold" nodeType="afterEffect">
                                  <p:stCondLst>
                                    <p:cond delay="20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20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20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20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50"/>
                                  </p:iterate>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3" y="5627618"/>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3235544" y="3260209"/>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625294" y="266383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dirty="0">
                <a:solidFill>
                  <a:srgbClr val="9E58A3"/>
                </a:solidFill>
                <a:latin typeface="Consolas" panose="020B0609020204030204" pitchFamily="49" charset="0"/>
                <a:ea typeface="微软雅黑" panose="020B0503020204020204" pitchFamily="34" charset="-122"/>
              </a:rPr>
              <a:t>def</a:t>
            </a:r>
            <a:r>
              <a:rPr lang="en-US" altLang="zh-CN" b="1" dirty="0">
                <a:solidFill>
                  <a:srgbClr val="9E58A3"/>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关键字：告诉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你要定义一个函数，后面跟随</a:t>
            </a:r>
            <a:r>
              <a:rPr lang="zh-CN" altLang="en-US" u="sng" dirty="0">
                <a:solidFill>
                  <a:prstClr val="black"/>
                </a:solidFill>
                <a:latin typeface="FZSSJW--GB1-0"/>
                <a:ea typeface="微软雅黑" panose="020B0503020204020204" pitchFamily="34" charset="-122"/>
              </a:rPr>
              <a:t>函数定义</a:t>
            </a:r>
            <a:endParaRPr lang="en-US" altLang="zh-CN" u="sng" dirty="0">
              <a:solidFill>
                <a:prstClr val="black"/>
              </a:solidFill>
              <a:latin typeface="FZSSJW--GB1-0"/>
              <a:ea typeface="微软雅黑" panose="020B0503020204020204" pitchFamily="34" charset="-122"/>
            </a:endParaRPr>
          </a:p>
          <a:p>
            <a:pPr marL="0" lvl="0" indent="0">
              <a:buNone/>
            </a:pPr>
            <a:r>
              <a:rPr lang="zh-CN" altLang="en-US" b="1" dirty="0">
                <a:solidFill>
                  <a:prstClr val="black"/>
                </a:solidFill>
                <a:latin typeface="FZSSJW--GB1-0"/>
                <a:ea typeface="微软雅黑" panose="020B0503020204020204" pitchFamily="34" charset="-122"/>
              </a:rPr>
              <a:t>函数定义</a:t>
            </a:r>
            <a:r>
              <a:rPr lang="zh-CN" altLang="en-US" dirty="0">
                <a:solidFill>
                  <a:prstClr val="black"/>
                </a:solidFill>
                <a:latin typeface="FZSSJW--GB1-0"/>
                <a:ea typeface="微软雅黑" panose="020B0503020204020204" pitchFamily="34" charset="-122"/>
              </a:rPr>
              <a:t>：向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指出</a:t>
            </a:r>
            <a:r>
              <a:rPr lang="zh-CN" altLang="en-US" u="sng" dirty="0">
                <a:solidFill>
                  <a:prstClr val="black"/>
                </a:solidFill>
                <a:latin typeface="FZSSJW--GB1-0"/>
                <a:ea typeface="微软雅黑" panose="020B0503020204020204" pitchFamily="34" charset="-122"/>
              </a:rPr>
              <a:t>函数名</a:t>
            </a:r>
            <a:r>
              <a:rPr lang="zh-CN" altLang="en-US" dirty="0">
                <a:solidFill>
                  <a:prstClr val="black"/>
                </a:solidFill>
                <a:latin typeface="FZSSJW--GB1-0"/>
                <a:ea typeface="微软雅黑" panose="020B0503020204020204" pitchFamily="34" charset="-122"/>
              </a:rPr>
              <a:t>，并在紧跟着的括号中指出函数需要什么</a:t>
            </a:r>
            <a:r>
              <a:rPr lang="zh-CN" altLang="en-US" u="sng" dirty="0">
                <a:solidFill>
                  <a:prstClr val="black"/>
                </a:solidFill>
                <a:latin typeface="FZSSJW--GB1-0"/>
                <a:ea typeface="微软雅黑" panose="020B0503020204020204" pitchFamily="34" charset="-122"/>
              </a:rPr>
              <a:t>额外信息</a:t>
            </a:r>
            <a:r>
              <a:rPr lang="zh-CN" altLang="en-US" dirty="0">
                <a:solidFill>
                  <a:prstClr val="black"/>
                </a:solidFill>
                <a:latin typeface="FZSSJW--GB1-0"/>
                <a:ea typeface="微软雅黑" panose="020B0503020204020204" pitchFamily="34" charset="-122"/>
              </a:rPr>
              <a:t>，定义以冒号 </a:t>
            </a:r>
            <a:r>
              <a:rPr lang="en-US" altLang="zh-CN" b="1" dirty="0">
                <a:solidFill>
                  <a:srgbClr val="A71D5D"/>
                </a:solidFill>
                <a:latin typeface="Consolas" panose="020B0609020204030204" pitchFamily="49" charset="0"/>
                <a:ea typeface="微软雅黑" panose="020B0503020204020204" pitchFamily="34" charset="-122"/>
              </a:rPr>
              <a:t>:</a:t>
            </a:r>
            <a:r>
              <a:rPr lang="en-US" altLang="zh-CN" b="1" dirty="0">
                <a:solidFill>
                  <a:srgbClr val="A71D5D"/>
                </a:solidFill>
                <a:latin typeface="微软雅黑" panose="020B0503020204020204" pitchFamily="34" charset="-122"/>
                <a:ea typeface="微软雅黑" panose="020B0503020204020204" pitchFamily="34" charset="-122"/>
              </a:rPr>
              <a:t> </a:t>
            </a:r>
            <a:r>
              <a:rPr lang="zh-CN" altLang="en-US" dirty="0">
                <a:solidFill>
                  <a:prstClr val="black"/>
                </a:solidFill>
                <a:latin typeface="FZSSJW--GB1-0"/>
                <a:ea typeface="微软雅黑" panose="020B0503020204020204" pitchFamily="34" charset="-122"/>
              </a:rPr>
              <a:t>结尾。</a:t>
            </a:r>
            <a:endParaRPr lang="en-US" altLang="zh-CN" dirty="0">
              <a:solidFill>
                <a:prstClr val="black"/>
              </a:solidFill>
              <a:latin typeface="FZSSJW--GB1-0"/>
              <a:ea typeface="微软雅黑" panose="020B0503020204020204" pitchFamily="34" charset="-122"/>
            </a:endParaRPr>
          </a:p>
          <a:p>
            <a:pPr marL="0" lvl="0" indent="0">
              <a:buNone/>
            </a:pPr>
            <a:r>
              <a:rPr lang="zh-CN" altLang="en-US" dirty="0">
                <a:solidFill>
                  <a:prstClr val="black"/>
                </a:solidFill>
                <a:latin typeface="FZSSJW--GB1-0"/>
                <a:ea typeface="微软雅黑" panose="020B0503020204020204" pitchFamily="34" charset="-122"/>
              </a:rPr>
              <a:t>函数名和变量名一样，同样使用下划线（蛇形）命名法</a:t>
            </a:r>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dirty="0"/>
              <a:t>Python </a:t>
            </a:r>
            <a:r>
              <a:rPr lang="zh-CN" altLang="en-US" dirty="0"/>
              <a:t>将收到的第一个值赋给形参 </a:t>
            </a:r>
            <a:r>
              <a:rPr lang="en-US" altLang="zh-CN" dirty="0"/>
              <a:t>size</a:t>
            </a:r>
            <a:r>
              <a:rPr lang="zh-CN" altLang="en-US" dirty="0"/>
              <a:t>，将其他所有的值都存储在 </a:t>
            </a:r>
            <a:r>
              <a:rPr lang="en-US" altLang="zh-CN" dirty="0"/>
              <a:t>toppings</a:t>
            </a:r>
            <a:r>
              <a:rPr lang="zh-CN" altLang="en-US" dirty="0"/>
              <a:t>元组中，从而使这些信息被按正确的顺序打印出来：</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761185" y="3103850"/>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使用函数的优点之一是</a:t>
            </a:r>
            <a:r>
              <a:rPr lang="zh-CN" altLang="en-US" dirty="0">
                <a:solidFill>
                  <a:schemeClr val="accent6">
                    <a:lumMod val="75000"/>
                  </a:schemeClr>
                </a:solidFill>
              </a:rPr>
              <a:t>可将代码块与主程序分离</a:t>
            </a:r>
            <a:r>
              <a:rPr lang="zh-CN" altLang="en-US" dirty="0"/>
              <a:t>，通过给函数指定描述性名称（并提供文档字符串），能让程序容易理解得多。</a:t>
            </a:r>
            <a:endParaRPr lang="en-US" altLang="zh-CN" dirty="0"/>
          </a:p>
          <a:p>
            <a:pPr marL="0" indent="0">
              <a:buNone/>
            </a:pPr>
            <a:endParaRPr lang="en-US" altLang="zh-CN" dirty="0"/>
          </a:p>
          <a:p>
            <a:pPr marL="0" indent="0">
              <a:buNone/>
            </a:pPr>
            <a:r>
              <a:rPr lang="zh-CN" altLang="en-US" dirty="0"/>
              <a:t>你还可以更进一步，将函数存储在称为</a:t>
            </a:r>
            <a:r>
              <a:rPr lang="zh-CN" altLang="en-US" b="1" dirty="0"/>
              <a:t>模块（</a:t>
            </a:r>
            <a:r>
              <a:rPr lang="en-US" altLang="zh-CN" b="1" dirty="0"/>
              <a:t>module</a:t>
            </a:r>
            <a:r>
              <a:rPr lang="zh-CN" altLang="en-US" b="1" dirty="0"/>
              <a:t>）</a:t>
            </a:r>
            <a:r>
              <a:rPr lang="zh-CN" altLang="en-US" dirty="0"/>
              <a:t>的独立文件中，再将模块</a:t>
            </a:r>
            <a:r>
              <a:rPr lang="zh-CN" altLang="en-US" b="1" dirty="0"/>
              <a:t>导入</a:t>
            </a:r>
            <a:r>
              <a:rPr lang="zh-CN" altLang="en-US" dirty="0"/>
              <a:t>（</a:t>
            </a:r>
            <a:r>
              <a:rPr lang="en-US" altLang="zh-CN" dirty="0"/>
              <a:t>import</a:t>
            </a:r>
            <a:r>
              <a:rPr lang="zh-CN" altLang="en-US" dirty="0"/>
              <a:t>）主程序。</a:t>
            </a:r>
            <a:endParaRPr lang="en-US" altLang="zh-CN" dirty="0"/>
          </a:p>
          <a:p>
            <a:pPr marL="0" indent="0">
              <a:buNone/>
            </a:pPr>
            <a:r>
              <a:rPr lang="en-US" altLang="zh-CN" dirty="0"/>
              <a:t>import </a:t>
            </a:r>
            <a:r>
              <a:rPr lang="zh-CN" altLang="en-US" dirty="0"/>
              <a:t>语句可让你在当前运行的程序文件中使用模块中的代码。</a:t>
            </a:r>
            <a:endParaRPr lang="en-US" altLang="zh-CN" dirty="0"/>
          </a:p>
          <a:p>
            <a:pPr marL="0" indent="0">
              <a:buNone/>
            </a:pPr>
            <a:r>
              <a:rPr lang="zh-CN" altLang="en-US" dirty="0"/>
              <a:t>导入模块的方法有好几种，下面对每种都做简要的介绍。</a:t>
            </a:r>
            <a:endParaRPr lang="en-US" altLang="zh-CN"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a:highlight>
                  <a:srgbClr val="F0F0F0"/>
                </a:highlight>
              </a:rPr>
              <a:t>module-demo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2" name="图片 11">
            <a:extLst>
              <a:ext uri="{FF2B5EF4-FFF2-40B4-BE49-F238E27FC236}">
                <a16:creationId xmlns:a16="http://schemas.microsoft.com/office/drawing/2014/main" id="{27326510-16EF-44CE-3B84-4E174C00A275}"/>
              </a:ext>
            </a:extLst>
          </p:cNvPr>
          <p:cNvPicPr>
            <a:picLocks noChangeAspect="1"/>
          </p:cNvPicPr>
          <p:nvPr/>
        </p:nvPicPr>
        <p:blipFill>
          <a:blip r:embed="rId3"/>
          <a:stretch>
            <a:fillRect/>
          </a:stretch>
        </p:blipFill>
        <p:spPr>
          <a:xfrm>
            <a:off x="4278472" y="4656032"/>
            <a:ext cx="3635055" cy="1760373"/>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8" name="图片 7">
            <a:extLst>
              <a:ext uri="{FF2B5EF4-FFF2-40B4-BE49-F238E27FC236}">
                <a16:creationId xmlns:a16="http://schemas.microsoft.com/office/drawing/2014/main" id="{6BF1F45D-BA6B-1D21-A2F1-ED33CE8F46A2}"/>
              </a:ext>
            </a:extLst>
          </p:cNvPr>
          <p:cNvPicPr>
            <a:picLocks noChangeAspect="1"/>
          </p:cNvPicPr>
          <p:nvPr/>
        </p:nvPicPr>
        <p:blipFill>
          <a:blip r:embed="rId3"/>
          <a:stretch>
            <a:fillRect/>
          </a:stretch>
        </p:blipFill>
        <p:spPr>
          <a:xfrm>
            <a:off x="1792328" y="4423898"/>
            <a:ext cx="8321761" cy="2248095"/>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显示简单的问候语</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"Hello!"</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函数体 </a:t>
            </a:r>
            <a:r>
              <a:rPr lang="zh-CN" altLang="en-US" dirty="0">
                <a:latin typeface="FZSSJW--GB1-0"/>
              </a:rPr>
              <a:t>：紧跟在函数定义下的所有</a:t>
            </a:r>
            <a:r>
              <a:rPr lang="zh-CN" altLang="en-US" u="sng" dirty="0">
                <a:latin typeface="FZSSJW--GB1-0"/>
              </a:rPr>
              <a:t>缩进行</a:t>
            </a:r>
            <a:r>
              <a:rPr lang="zh-CN" altLang="en-US" dirty="0">
                <a:latin typeface="FZSSJW--GB1-0"/>
              </a:rPr>
              <a:t>构成的部分</a:t>
            </a:r>
            <a:endParaRPr lang="en-US" altLang="zh-CN" dirty="0">
              <a:latin typeface="FZSSJW--GB1-0"/>
            </a:endParaRPr>
          </a:p>
          <a:p>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6" name="箭头: 右 5">
            <a:extLst>
              <a:ext uri="{FF2B5EF4-FFF2-40B4-BE49-F238E27FC236}">
                <a16:creationId xmlns:a16="http://schemas.microsoft.com/office/drawing/2014/main" id="{BE2648CD-C411-FC69-3DA8-EDF142493C5E}"/>
              </a:ext>
            </a:extLst>
          </p:cNvPr>
          <p:cNvSpPr/>
          <p:nvPr/>
        </p:nvSpPr>
        <p:spPr>
          <a:xfrm>
            <a:off x="5739671" y="297928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64D2D48A-2AB2-1AAF-60D3-B5E39B77401E}"/>
              </a:ext>
            </a:extLst>
          </p:cNvPr>
          <p:cNvSpPr/>
          <p:nvPr/>
        </p:nvSpPr>
        <p:spPr>
          <a:xfrm>
            <a:off x="5729036" y="337785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大括号 8">
            <a:extLst>
              <a:ext uri="{FF2B5EF4-FFF2-40B4-BE49-F238E27FC236}">
                <a16:creationId xmlns:a16="http://schemas.microsoft.com/office/drawing/2014/main" id="{69DE3454-52F9-4124-6785-FEDC06B10B34}"/>
              </a:ext>
            </a:extLst>
          </p:cNvPr>
          <p:cNvSpPr/>
          <p:nvPr/>
        </p:nvSpPr>
        <p:spPr>
          <a:xfrm>
            <a:off x="10523220" y="3101340"/>
            <a:ext cx="205740" cy="5084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2089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i="1" dirty="0" err="1">
                <a:solidFill>
                  <a:srgbClr val="333333"/>
                </a:solidFill>
                <a:effectLst/>
                <a:latin typeface="Consolas" panose="020B0609020204030204" pitchFamily="49" charset="0"/>
              </a:rPr>
              <a:t>module_name</a:t>
            </a:r>
            <a:endParaRPr lang="en-US" altLang="zh-CN" sz="2400" b="1" i="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i="1" dirty="0" err="1">
                <a:solidFill>
                  <a:srgbClr val="333333"/>
                </a:solidFill>
                <a:latin typeface="Consolas" panose="020B0609020204030204" pitchFamily="49" charset="0"/>
              </a:rPr>
              <a:t>module_name</a:t>
            </a:r>
            <a:r>
              <a:rPr lang="en-US" altLang="zh-CN" sz="2400" b="1" dirty="0" err="1">
                <a:solidFill>
                  <a:srgbClr val="333333"/>
                </a:solidFill>
                <a:latin typeface="Consolas" panose="020B0609020204030204" pitchFamily="49" charset="0"/>
              </a:rPr>
              <a:t>.</a:t>
            </a:r>
            <a:r>
              <a:rPr lang="en-US" altLang="zh-CN" sz="2400" b="1" i="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i="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err="1">
                <a:solidFill>
                  <a:srgbClr val="333333"/>
                </a:solidFill>
                <a:highlight>
                  <a:srgbClr val="F0F0F0"/>
                </a:highlight>
                <a:latin typeface="Consolas" panose="020B0609020204030204" pitchFamily="49" charset="0"/>
              </a:rPr>
              <a:t>function_name</a:t>
            </a:r>
            <a:endParaRPr lang="en-US" altLang="zh-CN" sz="2400" b="1" i="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i="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fn</a:t>
            </a:r>
            <a:endParaRPr lang="en-US" altLang="zh-CN" sz="2400" i="1"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mn</a:t>
            </a:r>
            <a:endParaRPr lang="en-US" altLang="zh-CN" sz="2400" i="1"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i="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只导入一个或多个需要使用的函数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938992"/>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 """</a:t>
            </a:r>
          </a:p>
          <a:p>
            <a:endParaRPr lang="en-US" altLang="zh-CN" sz="2400" b="1" dirty="0">
              <a:solidFill>
                <a:schemeClr val="bg1">
                  <a:lumMod val="50000"/>
                </a:schemeClr>
              </a:solidFill>
              <a:latin typeface="Consolas" panose="020B0609020204030204" pitchFamily="49" charset="0"/>
            </a:endParaRPr>
          </a:p>
          <a:p>
            <a:endParaRPr lang="en-US" altLang="zh-CN" sz="2400" b="1" dirty="0">
              <a:solidFill>
                <a:schemeClr val="bg1">
                  <a:lumMod val="50000"/>
                </a:schemeClr>
              </a:solidFill>
              <a:latin typeface="Consolas" panose="020B0609020204030204" pitchFamily="49" charset="0"/>
            </a:endParaRP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solidFill>
                  <a:schemeClr val="accent2">
                    <a:lumMod val="75000"/>
                  </a:schemeClr>
                </a:solidFill>
              </a:rPr>
              <a:t>当代码过长</a:t>
            </a:r>
            <a:r>
              <a:rPr lang="zh-CN" altLang="en-US" dirty="0"/>
              <a:t>时，为了能让别人在编辑器窗口易于查看整行代码：</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709114" y="414211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lvl="0">
              <a:defRPr/>
            </a:pP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a:t>
            </a:r>
            <a:r>
              <a:rPr lang="en-US" altLang="zh-CN" sz="2400" b="1" dirty="0">
                <a:solidFill>
                  <a:srgbClr val="3F9101"/>
                </a:solidFill>
                <a:latin typeface="Consolas" panose="020B0609020204030204" pitchFamily="49" charset="0"/>
                <a:ea typeface="微软雅黑" panose="020B0503020204020204" pitchFamily="34" charset="-122"/>
              </a:rPr>
              <a:t>()</a:t>
            </a:r>
            <a:endPar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endParaRP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执行函数中的代码，调用函数需要依次指定</a:t>
            </a:r>
            <a:r>
              <a:rPr lang="zh-CN" altLang="en-US" u="sng" dirty="0">
                <a:latin typeface="FZSSJW--GB1-0"/>
              </a:rPr>
              <a:t>函数名</a:t>
            </a:r>
            <a:r>
              <a:rPr lang="zh-CN" altLang="en-US" dirty="0">
                <a:latin typeface="FZSSJW--GB1-0"/>
              </a:rPr>
              <a:t>，以及</a:t>
            </a:r>
            <a:r>
              <a:rPr lang="zh-CN" altLang="en-US"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6" name="文本框 5">
            <a:extLst>
              <a:ext uri="{FF2B5EF4-FFF2-40B4-BE49-F238E27FC236}">
                <a16:creationId xmlns:a16="http://schemas.microsoft.com/office/drawing/2014/main" id="{D1A05163-D356-8D24-A044-D56ECB501CD0}"/>
              </a:ext>
            </a:extLst>
          </p:cNvPr>
          <p:cNvSpPr txBox="1"/>
          <p:nvPr/>
        </p:nvSpPr>
        <p:spPr>
          <a:xfrm>
            <a:off x="7722280" y="488776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0553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lnSpcReduction="10000"/>
          </a:bodyPr>
          <a:lstStyle/>
          <a:p>
            <a:r>
              <a:rPr lang="zh-CN" altLang="en-US" dirty="0"/>
              <a:t>完成书中练一练部分内容</a:t>
            </a:r>
            <a:endParaRPr lang="en-US" altLang="zh-CN" dirty="0"/>
          </a:p>
          <a:p>
            <a:r>
              <a:rPr lang="zh-CN" altLang="en-US" dirty="0"/>
              <a:t>配置并使用编辑器提供的格式化功能（快捷键）</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了解 </a:t>
            </a:r>
            <a:r>
              <a:rPr lang="en-US" altLang="zh-CN" dirty="0"/>
              <a:t>Python </a:t>
            </a:r>
            <a:r>
              <a:rPr lang="zh-CN" altLang="en-US"/>
              <a:t>的作用域及</a:t>
            </a:r>
            <a:r>
              <a:rPr lang="zh-CN" altLang="en-US" dirty="0"/>
              <a:t>关键字 </a:t>
            </a:r>
            <a:r>
              <a:rPr lang="en-US" altLang="zh-CN" dirty="0"/>
              <a:t>nonlocal </a:t>
            </a:r>
            <a:r>
              <a:rPr lang="zh-CN" altLang="en-US" dirty="0"/>
              <a:t>和 </a:t>
            </a:r>
            <a:r>
              <a:rPr lang="en-US" altLang="zh-CN" dirty="0"/>
              <a:t>global</a:t>
            </a:r>
          </a:p>
          <a:p>
            <a:r>
              <a:rPr lang="zh-CN" altLang="en-US" dirty="0"/>
              <a:t>了解什么是 </a:t>
            </a:r>
            <a:r>
              <a:rPr lang="en-US" altLang="zh-CN" dirty="0"/>
              <a:t>typing hints</a:t>
            </a:r>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6075</TotalTime>
  <Words>8174</Words>
  <Application>Microsoft Office PowerPoint</Application>
  <PresentationFormat>宽屏</PresentationFormat>
  <Paragraphs>639</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 while 循环</vt:lpstr>
      <vt:lpstr>8.3.4 结合使用函数和 while 循环</vt:lpstr>
      <vt:lpstr>8.3.4 结合使用函数和 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2023-12-10T16:07:16Z</dcterms:modified>
</cp:coreProperties>
</file>